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2"/>
  </p:sldMasterIdLst>
  <p:notesMasterIdLst>
    <p:notesMasterId r:id="rId12"/>
  </p:notesMasterIdLst>
  <p:handoutMasterIdLst>
    <p:handoutMasterId r:id="rId13"/>
  </p:handoutMasterIdLst>
  <p:sldIdLst>
    <p:sldId id="257" r:id="rId3"/>
    <p:sldId id="263" r:id="rId4"/>
    <p:sldId id="2239" r:id="rId5"/>
    <p:sldId id="2240" r:id="rId6"/>
    <p:sldId id="265" r:id="rId7"/>
    <p:sldId id="283" r:id="rId8"/>
    <p:sldId id="279" r:id="rId9"/>
    <p:sldId id="261" r:id="rId10"/>
    <p:sldId id="260" r:id="rId1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AC35402-1AF4-004E-BC75-AB02F7812A44}">
          <p14:sldIdLst>
            <p14:sldId id="257"/>
            <p14:sldId id="263"/>
          </p14:sldIdLst>
        </p14:section>
        <p14:section name="build app" id="{2190B3DB-DE16-294A-93C6-2DFBA5D6ACEF}">
          <p14:sldIdLst>
            <p14:sldId id="2239"/>
            <p14:sldId id="2240"/>
            <p14:sldId id="265"/>
          </p14:sldIdLst>
        </p14:section>
        <p14:section name="outro" id="{00537C7C-1C44-D648-8CFB-1BB78D029B00}">
          <p14:sldIdLst>
            <p14:sldId id="283"/>
            <p14:sldId id="279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3214" autoAdjust="0"/>
    <p:restoredTop sz="89341" autoAdjust="0"/>
  </p:normalViewPr>
  <p:slideViewPr>
    <p:cSldViewPr snapToGrid="0">
      <p:cViewPr varScale="1">
        <p:scale>
          <a:sx n="134" d="100"/>
          <a:sy n="134" d="100"/>
        </p:scale>
        <p:origin x="184" y="1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10/8/18 9:20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eg>
</file>

<file path=ppt/media/image18.jpe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10/8/18 9:20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9:20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9:20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049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9:20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9:20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534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9:20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9:20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3639" y="6533467"/>
            <a:ext cx="1501954" cy="4772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889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51" r:id="rId27"/>
    <p:sldLayoutId id="2147484553" r:id="rId2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azure/managed-applications/overview" TargetMode="Externa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.microsoft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ocs.microsoft.com/azure/managed-applications/overview" TargetMode="External"/><Relationship Id="rId5" Type="http://schemas.openxmlformats.org/officeDocument/2006/relationships/hyperlink" Target="https://azure.microsoft.com/services/data-factory" TargetMode="External"/><Relationship Id="rId4" Type="http://schemas.openxmlformats.org/officeDocument/2006/relationships/hyperlink" Target="https://developer.microsoft.com/graph/docs/concepts/data-connect-overview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7" y="3036319"/>
            <a:ext cx="7566343" cy="1828800"/>
          </a:xfrm>
        </p:spPr>
        <p:txBody>
          <a:bodyPr/>
          <a:lstStyle/>
          <a:p>
            <a:r>
              <a:rPr lang="en-US" dirty="0"/>
              <a:t>Microsoft Graph </a:t>
            </a:r>
            <a:br>
              <a:rPr lang="en-US" dirty="0"/>
            </a:br>
            <a:r>
              <a:rPr lang="en-US" dirty="0"/>
              <a:t>Data Connect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Leveraging Extracted Datasets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3722689" cy="917575"/>
          </a:xfrm>
        </p:spPr>
        <p:txBody>
          <a:bodyPr/>
          <a:lstStyle/>
          <a:p>
            <a:r>
              <a:rPr lang="en-US" sz="2800" dirty="0"/>
              <a:t>Extract Office 365 data with Microsoft Graph Data Connect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8" y="2574721"/>
            <a:ext cx="3914774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Enabling Scenarios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Azure Managed Applications</a:t>
            </a:r>
          </a:p>
        </p:txBody>
      </p:sp>
      <p:pic>
        <p:nvPicPr>
          <p:cNvPr id="10" name="Picture 9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254A3C78-410B-41D6-8FB3-74DA900C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02552" y="0"/>
            <a:ext cx="793392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F7A182-88D6-564F-8A3D-0FC53D98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Graph Data Connect - Enabling Scenarios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43F883-1BC2-7A47-A19A-D777145F21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419671"/>
          </a:xfrm>
        </p:spPr>
        <p:txBody>
          <a:bodyPr/>
          <a:lstStyle/>
          <a:p>
            <a:r>
              <a:rPr lang="en-US" sz="3200" dirty="0"/>
              <a:t>Data resides in Office 365</a:t>
            </a:r>
          </a:p>
          <a:p>
            <a:endParaRPr lang="en-US" sz="1400" dirty="0"/>
          </a:p>
          <a:p>
            <a:r>
              <a:rPr lang="en-US" sz="3200" dirty="0"/>
              <a:t>Azure Data Factory extracts data via Graph data connect</a:t>
            </a:r>
          </a:p>
          <a:p>
            <a:endParaRPr lang="en-US" sz="1400" dirty="0"/>
          </a:p>
          <a:p>
            <a:r>
              <a:rPr lang="en-US" sz="3200" dirty="0"/>
              <a:t>Graph Data Connect enforces only approved requests for data</a:t>
            </a:r>
          </a:p>
          <a:p>
            <a:endParaRPr lang="en-US" sz="1400" dirty="0"/>
          </a:p>
          <a:p>
            <a:r>
              <a:rPr lang="en-US" sz="3200" dirty="0"/>
              <a:t>Extracted data is stored in Azure:</a:t>
            </a:r>
          </a:p>
          <a:p>
            <a:pPr lvl="1"/>
            <a:r>
              <a:rPr lang="en-US" sz="1800" dirty="0"/>
              <a:t>Azure Blob Storage</a:t>
            </a:r>
          </a:p>
          <a:p>
            <a:pPr lvl="1"/>
            <a:r>
              <a:rPr lang="en-US" sz="1800" dirty="0"/>
              <a:t>Azure Data Lake</a:t>
            </a:r>
          </a:p>
          <a:p>
            <a:pPr lvl="1"/>
            <a:endParaRPr lang="en-US" sz="1800" dirty="0"/>
          </a:p>
          <a:p>
            <a:r>
              <a:rPr lang="en-US" sz="3200" dirty="0"/>
              <a:t>Create solutions that leverage the data in Azure</a:t>
            </a:r>
          </a:p>
        </p:txBody>
      </p:sp>
    </p:spTree>
    <p:extLst>
      <p:ext uri="{BB962C8B-B14F-4D97-AF65-F5344CB8AC3E}">
        <p14:creationId xmlns:p14="http://schemas.microsoft.com/office/powerpoint/2010/main" val="280417974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F7A182-88D6-564F-8A3D-0FC53D98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Azure Managed Applications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43F883-1BC2-7A47-A19A-D777145F21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339376"/>
          </a:xfrm>
        </p:spPr>
        <p:txBody>
          <a:bodyPr vert="horz" wrap="square" lIns="146304" tIns="91440" rIns="146304" bIns="91440" rtlCol="0">
            <a:spAutoFit/>
          </a:bodyPr>
          <a:lstStyle/>
          <a:p>
            <a:r>
              <a:rPr lang="en-US" sz="3200" dirty="0"/>
              <a:t>3</a:t>
            </a:r>
            <a:r>
              <a:rPr lang="en-US" sz="3200" baseline="30000" dirty="0"/>
              <a:t>rd</a:t>
            </a:r>
            <a:r>
              <a:rPr lang="en-US" sz="3200" dirty="0"/>
              <a:t> Party Developers / ISVs create applications</a:t>
            </a:r>
          </a:p>
          <a:p>
            <a:endParaRPr lang="en-US" sz="1400" dirty="0"/>
          </a:p>
          <a:p>
            <a:r>
              <a:rPr lang="en-US" sz="3200" dirty="0"/>
              <a:t>Packaged as Azure Managed Application</a:t>
            </a:r>
          </a:p>
          <a:p>
            <a:endParaRPr lang="en-US" sz="1400" dirty="0"/>
          </a:p>
          <a:p>
            <a:r>
              <a:rPr lang="en-US" sz="3200" dirty="0"/>
              <a:t>Consumer (customer) installs application in their own Azure tenant where they maintain control over the data</a:t>
            </a:r>
          </a:p>
          <a:p>
            <a:endParaRPr lang="en-US" sz="1400" dirty="0"/>
          </a:p>
          <a:p>
            <a:r>
              <a:rPr lang="en-US" sz="2800" dirty="0">
                <a:hlinkClick r:id="rId2"/>
              </a:rPr>
              <a:t>https://docs.microsoft.com/azure/managed-applications/overview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6554502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r>
              <a:rPr lang="en-US" sz="2400" dirty="0"/>
              <a:t>Building an application to process extracted data from Office 365 with Graph Data Connect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6DC1DD7-AB14-4DCF-855A-358C7CE4B7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87091" y="0"/>
            <a:ext cx="6549384" cy="69945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047349F-0B8F-4D12-A39C-718C1C57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1D48218-75E0-4C6C-BFA7-A1010BADED35}"/>
              </a:ext>
            </a:extLst>
          </p:cNvPr>
          <p:cNvSpPr txBox="1">
            <a:spLocks/>
          </p:cNvSpPr>
          <p:nvPr/>
        </p:nvSpPr>
        <p:spPr>
          <a:xfrm>
            <a:off x="465139" y="2621905"/>
            <a:ext cx="4234184" cy="6159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</a:pPr>
            <a:r>
              <a:rPr lang="en-US" sz="1600" dirty="0"/>
              <a:t>Enabling Scenarios</a:t>
            </a:r>
          </a:p>
          <a:p>
            <a:pPr>
              <a:spcBef>
                <a:spcPts val="1200"/>
              </a:spcBef>
            </a:pPr>
            <a:r>
              <a:rPr lang="en-US" sz="1600" dirty="0"/>
              <a:t>Azure Managed Applications</a:t>
            </a:r>
          </a:p>
        </p:txBody>
      </p:sp>
    </p:spTree>
    <p:extLst>
      <p:ext uri="{BB962C8B-B14F-4D97-AF65-F5344CB8AC3E}">
        <p14:creationId xmlns:p14="http://schemas.microsoft.com/office/powerpoint/2010/main" val="423592035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B3A684-C5C1-4B91-8D72-E2DBE6DAFFCC}"/>
              </a:ext>
            </a:extLst>
          </p:cNvPr>
          <p:cNvSpPr/>
          <p:nvPr/>
        </p:nvSpPr>
        <p:spPr bwMode="auto">
          <a:xfrm>
            <a:off x="0" y="1504710"/>
            <a:ext cx="12436475" cy="459129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further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939540"/>
          </a:xfrm>
        </p:spPr>
        <p:txBody>
          <a:bodyPr/>
          <a:lstStyle/>
          <a:p>
            <a:pPr lvl="0"/>
            <a:r>
              <a:rPr lang="en-US" dirty="0"/>
              <a:t>Microsoft Graph</a:t>
            </a:r>
          </a:p>
          <a:p>
            <a:pPr lvl="0"/>
            <a:r>
              <a:rPr lang="en-US" dirty="0">
                <a:hlinkClick r:id="rId3"/>
              </a:rPr>
              <a:t>https://graph.microsoft.com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Microsoft Graph data connect</a:t>
            </a:r>
          </a:p>
          <a:p>
            <a:pPr lvl="0"/>
            <a:r>
              <a:rPr lang="en-US" dirty="0">
                <a:hlinkClick r:id="rId4"/>
              </a:rPr>
              <a:t>https://developer.microsoft.com/graph/docs/concepts/data-connect-overview</a:t>
            </a:r>
            <a:r>
              <a:rPr lang="en-US" dirty="0"/>
              <a:t> </a:t>
            </a:r>
          </a:p>
          <a:p>
            <a:pPr lvl="0"/>
            <a:br>
              <a:rPr lang="en-US" dirty="0"/>
            </a:br>
            <a:r>
              <a:rPr lang="en-US" dirty="0"/>
              <a:t>Azure Data Factory</a:t>
            </a:r>
          </a:p>
          <a:p>
            <a:pPr lvl="0"/>
            <a:r>
              <a:rPr lang="en-US" dirty="0">
                <a:hlinkClick r:id="rId5"/>
              </a:rPr>
              <a:t>https://azure.microsoft.com/services/data-factory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Azure Managed Applications</a:t>
            </a:r>
          </a:p>
          <a:p>
            <a:r>
              <a:rPr lang="en-US" dirty="0">
                <a:hlinkClick r:id="rId6"/>
              </a:rPr>
              <a:t>https://docs.microsoft.com/azure/managed-applications/overview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647857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athena xmlns="http://schemas.microsoft.com/edu/athena" version="0.1.3396.0">
  <ink scale="0.5713244">AAEAAAD/////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+P///wxBY3Rpb25UeXBlVjEBAAAAB3ZhbHVlX18ACAIAAAAAAAAABQUAAAANQ2xlYXJDYW52YXNWMQIAAAAJU3RhcnRUaW1lBFR5cGUABBAMQWN0aW9uVHlwZVYxAgAAAAIAAADYBgEAAAAAAAH3////+P///wAAAAAFBgAAAA9QZW5BdHRyaWJ1dGVzVjEKAAAAB19jb2xvckEHX2NvbG9yUgdfY29sb3JHB19jb2xvckIKRml0VG9DdXJ2ZQZIZWlnaHQOSWdub3JlUHJlc3N1cmUNSXNIaWdobGlnaHRlcgVTaGFwZQVXaWR0aAAAAAAAAAAABAACAgICAQYBAQxCcnVzaFNoYXBlVjECAAAABgIAAAD/AAAAAAAAAAAAAAhAAAAF9v///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/IAAAAAAA4D8AAAA/AAAAAAAAAAAL</ink>
</athena>
</file>

<file path=customXml/itemProps1.xml><?xml version="1.0" encoding="utf-8"?>
<ds:datastoreItem xmlns:ds="http://schemas.openxmlformats.org/officeDocument/2006/customXml" ds:itemID="{AB748CBD-0949-444B-9600-75CD9A8FAB3E}">
  <ds:schemaRefs>
    <ds:schemaRef ds:uri="http://schemas.microsoft.com/edu/athen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329</Words>
  <Application>Microsoft Macintosh PowerPoint</Application>
  <PresentationFormat>Custom</PresentationFormat>
  <Paragraphs>59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Segoe UI</vt:lpstr>
      <vt:lpstr>Segoe UI Light</vt:lpstr>
      <vt:lpstr>Segoe UI Semibold</vt:lpstr>
      <vt:lpstr>Wingdings</vt:lpstr>
      <vt:lpstr>Office 365 PPT Template - 2017</vt:lpstr>
      <vt:lpstr>Microsoft Graph  Data Connect</vt:lpstr>
      <vt:lpstr>Extract Office 365 data with Microsoft Graph Data Connect</vt:lpstr>
      <vt:lpstr>Graph Data Connect - Enabling Scenarios</vt:lpstr>
      <vt:lpstr>Azure Managed Applications</vt:lpstr>
      <vt:lpstr>Demo Building an application to process extracted data from Office 365 with Graph Data Connect</vt:lpstr>
      <vt:lpstr>Summary</vt:lpstr>
      <vt:lpstr>Reading further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2018-10-08T13:21:13Z</dcterms:modified>
</cp:coreProperties>
</file>

<file path=docProps/thumbnail.jpeg>
</file>